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0" r:id="rId3"/>
    <p:sldMasterId id="2147483680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7" r:id="rId6"/>
    <p:sldId id="261" r:id="rId7"/>
    <p:sldId id="258" r:id="rId8"/>
    <p:sldId id="259" r:id="rId9"/>
    <p:sldId id="260" r:id="rId10"/>
  </p:sldIdLst>
  <p:sldSz cx="9144000" cy="5143500" type="screen16x9"/>
  <p:notesSz cx="6858000" cy="9144000"/>
  <p:defaultTextStyle>
    <a:defPPr>
      <a:defRPr lang="en-US"/>
    </a:defPPr>
    <a:lvl1pPr marL="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1B2D8946-E0CF-3C44-9F8B-A3719F61868C}">
          <p14:sldIdLst>
            <p14:sldId id="256"/>
            <p14:sldId id="257"/>
            <p14:sldId id="261"/>
            <p14:sldId id="258"/>
            <p14:sldId id="259"/>
            <p14:sldId id="260"/>
          </p14:sldIdLst>
        </p14:section>
      </p14:sectionLst>
    </p:ex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84" d="100"/>
          <a:sy n="184" d="100"/>
        </p:scale>
        <p:origin x="-120" y="-11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DD14E-A40F-134E-930C-2A714ADBAE3D}" type="datetimeFigureOut">
              <a:rPr lang="de-DE" smtClean="0"/>
              <a:t>11.03.14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0C5E2-690D-B449-A325-38E89B0274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9578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11.03.14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smtClean="0"/>
              <a:t>Warum</a:t>
            </a:r>
            <a:r>
              <a:rPr lang="de-DE" baseline="0" dirty="0" smtClean="0"/>
              <a:t> push?: </a:t>
            </a:r>
            <a:r>
              <a:rPr lang="de-DE" dirty="0" err="1" smtClean="0"/>
              <a:t>Pushing</a:t>
            </a:r>
            <a:r>
              <a:rPr lang="de-DE" baseline="0" dirty="0" smtClean="0"/>
              <a:t> &gt; </a:t>
            </a:r>
            <a:r>
              <a:rPr lang="de-DE" baseline="0" dirty="0" err="1" smtClean="0"/>
              <a:t>Polling</a:t>
            </a:r>
            <a:endParaRPr lang="de-DE" baseline="0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Warum </a:t>
            </a:r>
            <a:r>
              <a:rPr lang="de-DE" baseline="0" dirty="0" err="1" smtClean="0"/>
              <a:t>PubSubHubbub</a:t>
            </a:r>
            <a:r>
              <a:rPr lang="de-DE" baseline="0" dirty="0" smtClean="0"/>
              <a:t>?: Idee von </a:t>
            </a:r>
            <a:r>
              <a:rPr lang="de-DE" baseline="0" dirty="0" err="1" smtClean="0"/>
              <a:t>WikiData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48" indent="0" algn="ctr">
              <a:buNone/>
              <a:defRPr sz="2100"/>
            </a:lvl2pPr>
            <a:lvl3pPr marL="685698" indent="0" algn="ctr">
              <a:buNone/>
              <a:defRPr sz="1800"/>
            </a:lvl3pPr>
            <a:lvl4pPr marL="1028547" indent="0" algn="ctr">
              <a:buNone/>
              <a:defRPr sz="1500"/>
            </a:lvl4pPr>
            <a:lvl5pPr marL="1371396" indent="0" algn="ctr">
              <a:buNone/>
              <a:defRPr sz="1500"/>
            </a:lvl5pPr>
            <a:lvl6pPr marL="1714247" indent="0" algn="ctr">
              <a:buNone/>
              <a:defRPr sz="1500"/>
            </a:lvl6pPr>
            <a:lvl7pPr marL="2057093" indent="0" algn="ctr">
              <a:buNone/>
              <a:defRPr sz="1500"/>
            </a:lvl7pPr>
            <a:lvl8pPr marL="2399940" indent="0" algn="ctr">
              <a:buNone/>
              <a:defRPr sz="1500"/>
            </a:lvl8pPr>
            <a:lvl9pPr marL="2742788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57" indent="0" algn="ctr">
              <a:buNone/>
              <a:defRPr sz="2100"/>
            </a:lvl2pPr>
            <a:lvl3pPr marL="685715" indent="0" algn="ctr">
              <a:buNone/>
              <a:defRPr sz="1800"/>
            </a:lvl3pPr>
            <a:lvl4pPr marL="1028573" indent="0" algn="ctr">
              <a:buNone/>
              <a:defRPr sz="1500"/>
            </a:lvl4pPr>
            <a:lvl5pPr marL="1371430" indent="0" algn="ctr">
              <a:buNone/>
              <a:defRPr sz="1500"/>
            </a:lvl5pPr>
            <a:lvl6pPr marL="1714289" indent="0" algn="ctr">
              <a:buNone/>
              <a:defRPr sz="1500"/>
            </a:lvl6pPr>
            <a:lvl7pPr marL="2057144" indent="0" algn="ctr">
              <a:buNone/>
              <a:defRPr sz="1500"/>
            </a:lvl7pPr>
            <a:lvl8pPr marL="2400000" indent="0" algn="ctr">
              <a:buNone/>
              <a:defRPr sz="1500"/>
            </a:lvl8pPr>
            <a:lvl9pPr marL="2742857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2" indent="-127382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0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" y="5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2" y="445775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6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4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57" tIns="342857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" y="3856176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6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5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4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75" indent="0" algn="ctr">
              <a:buNone/>
              <a:defRPr sz="21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8" indent="-12738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48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3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445773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4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2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75" tIns="342875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" y="3856174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4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3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2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4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1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95245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7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445770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1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29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900" tIns="3429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3856171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1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89" y="4400550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05979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" y="7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5" y="445777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9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7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48" tIns="342848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48" indent="0">
              <a:buNone/>
              <a:defRPr sz="2100"/>
            </a:lvl2pPr>
            <a:lvl3pPr marL="685698" indent="0">
              <a:buNone/>
              <a:defRPr sz="1800"/>
            </a:lvl3pPr>
            <a:lvl4pPr marL="1028547" indent="0">
              <a:buNone/>
              <a:defRPr sz="1500"/>
            </a:lvl4pPr>
            <a:lvl5pPr marL="1371396" indent="0">
              <a:buNone/>
              <a:defRPr sz="1500"/>
            </a:lvl5pPr>
            <a:lvl6pPr marL="1714247" indent="0">
              <a:buNone/>
              <a:defRPr sz="1500"/>
            </a:lvl6pPr>
            <a:lvl7pPr marL="2057093" indent="0">
              <a:buNone/>
              <a:defRPr sz="1500"/>
            </a:lvl7pPr>
            <a:lvl8pPr marL="2399940" indent="0">
              <a:buNone/>
              <a:defRPr sz="1500"/>
            </a:lvl8pPr>
            <a:lvl9pPr marL="2742788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" y="3856178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8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3" y="4400556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5"/>
            <a:ext cx="1971675" cy="44231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theme" Target="../theme/theme4.xml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9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1" tIns="34289" rIns="68571" bIns="34289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1" tIns="34289" rIns="68571" bIns="342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9" y="4873500"/>
            <a:ext cx="719351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7" y="4873500"/>
            <a:ext cx="717599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685698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698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7994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33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72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10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7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5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32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11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4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9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96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93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4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78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3" tIns="34289" rIns="68573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3" tIns="34289" rIns="68573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6" y="4873500"/>
            <a:ext cx="719351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4" y="4873500"/>
            <a:ext cx="717599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l" defTabSz="685715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15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01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44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86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28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97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8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6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43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6" tIns="34289" rIns="68576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4" y="4873500"/>
            <a:ext cx="719351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2" y="4873500"/>
            <a:ext cx="717599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1" y="4873500"/>
            <a:ext cx="719351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29" y="4873500"/>
            <a:ext cx="717599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3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PubSubHubbub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Wikidata.lib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821391" y="4548231"/>
            <a:ext cx="3802357" cy="307573"/>
          </a:xfrm>
          <a:prstGeom prst="rect">
            <a:avLst/>
          </a:prstGeom>
        </p:spPr>
        <p:txBody>
          <a:bodyPr vert="horz" lIns="68571" tIns="34289" rIns="68571" bIns="34289" rtlCol="0" anchor="t">
            <a:normAutofit/>
          </a:bodyPr>
          <a:lstStyle>
            <a:lvl1pPr>
              <a:lnSpc>
                <a:spcPct val="85000"/>
              </a:lnSpc>
              <a:spcBef>
                <a:spcPct val="0"/>
              </a:spcBef>
              <a:buNone/>
              <a:defRPr sz="4500" spc="-53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400" dirty="0">
                <a:latin typeface="NeoSans"/>
              </a:rPr>
              <a:t>Sebastian Brückner, Alexander Lehmann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97687" y="4548230"/>
            <a:ext cx="1069511" cy="307770"/>
          </a:xfrm>
          <a:prstGeom prst="rect">
            <a:avLst/>
          </a:prstGeom>
          <a:noFill/>
        </p:spPr>
        <p:txBody>
          <a:bodyPr wrap="none" lIns="91434" tIns="45717" rIns="91434" bIns="45717" rtlCol="0" anchor="t">
            <a:spAutoFit/>
          </a:bodyPr>
          <a:lstStyle/>
          <a:p>
            <a:r>
              <a:rPr lang="de-DE" spc="-53" dirty="0">
                <a:solidFill>
                  <a:schemeClr val="accent4"/>
                </a:solidFill>
                <a:latin typeface="NeoSans"/>
                <a:ea typeface="+mj-ea"/>
                <a:cs typeface="+mj-cs"/>
              </a:rPr>
              <a:t>13.03.2014</a:t>
            </a:r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75" indent="-342875">
              <a:buFont typeface="+mj-lt"/>
              <a:buAutoNum type="arabicPeriod"/>
            </a:pPr>
            <a:r>
              <a:rPr lang="en-US" dirty="0" smtClean="0"/>
              <a:t>Implementation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Tests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Composer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Customer Reports</a:t>
            </a:r>
          </a:p>
          <a:p>
            <a:pPr marL="503491" lvl="1" indent="-342875">
              <a:buFont typeface="+mj-lt"/>
              <a:buAutoNum type="arabicPeriod"/>
            </a:pPr>
            <a:r>
              <a:rPr lang="en-US" dirty="0" err="1" smtClean="0"/>
              <a:t>DBPedia</a:t>
            </a:r>
            <a:endParaRPr lang="en-US" dirty="0" smtClean="0"/>
          </a:p>
          <a:p>
            <a:pPr marL="503491" lvl="1" indent="-342875">
              <a:buFont typeface="+mj-lt"/>
              <a:buAutoNum type="arabicPeriod"/>
            </a:pPr>
            <a:r>
              <a:rPr lang="en-US" dirty="0" smtClean="0"/>
              <a:t>Google Knowledge Graph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Protocol issues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5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PubSubHubbub</a:t>
            </a:r>
            <a:r>
              <a:rPr lang="en-US" dirty="0" smtClean="0"/>
              <a:t>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184" y="1369274"/>
            <a:ext cx="6829633" cy="342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873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613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299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45167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2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3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powerpoint_hpi_cgs_wide.potx</Template>
  <TotalTime>0</TotalTime>
  <Words>95</Words>
  <Application>Microsoft Macintosh PowerPoint</Application>
  <PresentationFormat>Bildschirmpräsentation (16:9)</PresentationFormat>
  <Paragraphs>34</Paragraphs>
  <Slides>6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4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Retrospect</vt:lpstr>
      <vt:lpstr>1_Retrospect</vt:lpstr>
      <vt:lpstr>2_Retrospect</vt:lpstr>
      <vt:lpstr>3_Retrospect</vt:lpstr>
      <vt:lpstr>PubSubHubbub</vt:lpstr>
      <vt:lpstr>Agenda</vt:lpstr>
      <vt:lpstr>PubSubHubbub</vt:lpstr>
      <vt:lpstr>Implementation</vt:lpstr>
      <vt:lpstr>Composer</vt:lpstr>
      <vt:lpstr>Deployment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Daniel</dc:creator>
  <cp:lastModifiedBy>Sebastian Brückner</cp:lastModifiedBy>
  <cp:revision>8</cp:revision>
  <dcterms:created xsi:type="dcterms:W3CDTF">2013-01-28T08:16:57Z</dcterms:created>
  <dcterms:modified xsi:type="dcterms:W3CDTF">2014-03-11T10:55:17Z</dcterms:modified>
</cp:coreProperties>
</file>

<file path=docProps/thumbnail.jpeg>
</file>